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69" r:id="rId16"/>
    <p:sldId id="270" r:id="rId17"/>
    <p:sldId id="274" r:id="rId18"/>
    <p:sldId id="275" r:id="rId19"/>
    <p:sldId id="272" r:id="rId20"/>
    <p:sldId id="271" r:id="rId21"/>
    <p:sldId id="273" r:id="rId22"/>
    <p:sldId id="276" r:id="rId23"/>
    <p:sldId id="277" r:id="rId24"/>
    <p:sldId id="279" r:id="rId25"/>
    <p:sldId id="280" r:id="rId26"/>
    <p:sldId id="281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2"/>
    <p:restoredTop sz="82687"/>
  </p:normalViewPr>
  <p:slideViewPr>
    <p:cSldViewPr snapToGrid="0" snapToObjects="1">
      <p:cViewPr varScale="1">
        <p:scale>
          <a:sx n="103" d="100"/>
          <a:sy n="103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EEECB-23E6-604F-8106-90CAD30ABB76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E58F8-2075-9842-A1F2-3AF1FF03F8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308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04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aren’t selected at random, or for their weirdness.  They’re just the villages we walked through in one day hike in April.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82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 that hike, I found myself thinking about Janelle Shane’s “Letting neural networks be weird” site.  She uses RNNs to generate names for things like: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Tomatoes, ice cream, kittens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90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Isle of Wight. It’s lovely and underappreciated by tourists.  You should visit.  It also has a distinctive dialect that shows up in place names and ought to make an interesting test for this project, but for some reason it makes my script hang.  I have no idea why.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734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Lat &amp; </a:t>
            </a:r>
            <a:r>
              <a:rPr lang="en-GB" dirty="0" err="1"/>
              <a:t>lon</a:t>
            </a:r>
            <a:r>
              <a:rPr lang="en-GB" dirty="0"/>
              <a:t> were not generated in any clever way. I just had input files with three columns—</a:t>
            </a:r>
            <a:r>
              <a:rPr lang="en-GB" dirty="0" err="1"/>
              <a:t>name,latitude,longitude</a:t>
            </a:r>
            <a:r>
              <a:rPr lang="en-GB" dirty="0"/>
              <a:t>—and let the neural network copy the pattern with no insight.  It worked better than I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59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I’d like to start with a reminder that we are on native land.  Before this area was built up, it would have been foraging grounds for:</a:t>
            </a:r>
          </a:p>
          <a:p>
            <a:r>
              <a:rPr lang="en-GB" dirty="0"/>
              <a:t>The Duwamish, “people of the inside”, to the South</a:t>
            </a:r>
          </a:p>
          <a:p>
            <a:r>
              <a:rPr lang="en-GB" dirty="0"/>
              <a:t>The </a:t>
            </a:r>
            <a:r>
              <a:rPr lang="en-GB" dirty="0" err="1"/>
              <a:t>Hachooabsh</a:t>
            </a:r>
            <a:r>
              <a:rPr lang="en-GB" dirty="0"/>
              <a:t>, “lake people”, to the East</a:t>
            </a:r>
          </a:p>
          <a:p>
            <a:r>
              <a:rPr lang="en-GB" dirty="0"/>
              <a:t>The </a:t>
            </a:r>
            <a:r>
              <a:rPr lang="en-GB" dirty="0" err="1"/>
              <a:t>Shilshoolabsh</a:t>
            </a:r>
            <a:r>
              <a:rPr lang="en-GB" dirty="0"/>
              <a:t>, “people of the tucked-away bay” to the West</a:t>
            </a:r>
          </a:p>
          <a:p>
            <a:r>
              <a:rPr lang="en-GB" dirty="0"/>
              <a:t>I don’t know what this spot was called, but I was able to learn some nearby place names: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3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Native place names tended to be descriptive of either the appearance, a natural resource found there, or an activity people would do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70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want to learn more about the ongoing Native presence here, I strongly recommend this book:</a:t>
            </a:r>
          </a:p>
          <a:p>
            <a:r>
              <a:rPr lang="en-GB" dirty="0"/>
              <a:t>https://</a:t>
            </a:r>
            <a:r>
              <a:rPr lang="en-GB" dirty="0" err="1"/>
              <a:t>www.washington.edu</a:t>
            </a:r>
            <a:r>
              <a:rPr lang="en-GB" dirty="0"/>
              <a:t>/</a:t>
            </a:r>
            <a:r>
              <a:rPr lang="en-GB" dirty="0" err="1"/>
              <a:t>uwpress</a:t>
            </a:r>
            <a:r>
              <a:rPr lang="en-GB" dirty="0"/>
              <a:t>/search/books/THRNA2.html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923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Settler place names just aren’t very good, are they?  Here are what I think of as the main themes.</a:t>
            </a:r>
          </a:p>
          <a:p>
            <a:r>
              <a:rPr lang="en-GB" dirty="0"/>
              <a:t>[after last reveal, play https://</a:t>
            </a:r>
            <a:r>
              <a:rPr lang="en-GB" dirty="0" err="1"/>
              <a:t>www.youtube.com</a:t>
            </a:r>
            <a:r>
              <a:rPr lang="en-GB" dirty="0"/>
              <a:t>/</a:t>
            </a:r>
            <a:r>
              <a:rPr lang="en-GB" dirty="0" err="1"/>
              <a:t>watch?v</a:t>
            </a:r>
            <a:r>
              <a:rPr lang="en-GB" dirty="0"/>
              <a:t>=oUMpPgMGCe8&amp;feature=</a:t>
            </a:r>
            <a:r>
              <a:rPr lang="en-GB" dirty="0" err="1"/>
              <a:t>youtu.be&amp;t</a:t>
            </a:r>
            <a:r>
              <a:rPr lang="en-GB" dirty="0"/>
              <a:t>=80 until the title credit shows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85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Old World place names tend to be better, but it’s often obscured by the succession of languages.  For example Britain, where I grew up, was successively invaded by Celts, Romans, Anglo-Saxons, Vikings and Normans, and all of their languages have ended up jumbled up in place names.   Sometimes that </a:t>
            </a:r>
            <a:r>
              <a:rPr lang="en-GB" dirty="0" err="1"/>
              <a:t>BabaKiueria</a:t>
            </a:r>
            <a:r>
              <a:rPr lang="en-GB" dirty="0"/>
              <a:t> phenomenon must have happened, which is how England has 5 “River Rivers” and 4 “Water Rivers”.  But it’s more often just that the sound of a name has become unrecognisable over generations.  And that’s how we ended up with names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666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88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2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F85C-7627-D04F-8D23-8DE0F579C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15860-A694-4440-B79F-6E09E071F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AECD-1ABA-6A41-8CCA-5C6B8152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6D681-F8EF-F642-A364-ECBADD2A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E6759-3EFC-FD46-9B7C-5267665F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77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A51B-12F0-A648-A0DF-B987ADE6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4937D-51E4-5042-87DF-C4712C948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6171E-A9CE-A94C-9C08-910780BF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32D77-2B8E-DF4E-AD5F-24A9399A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C8B71-05DE-0A4A-9992-985D422C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61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00D83-9A34-7642-97A9-BCF4FB7CB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8A166-2114-BA4E-8351-A553CF89C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1606B-D1A8-724B-B3F1-2EDCC893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B6FFD-1499-7648-97DE-F9BE5AD0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DB4F1-0F54-2B45-B02D-44EF33BB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9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EC4A-846B-7249-8FF1-E40955EF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87723-4128-E24B-AA1E-20FD3D13C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8C109-5F9B-7D4E-A7BF-72D58DC5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8769C-753E-7D4D-A5A7-4A480785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076A-E131-C046-AC30-C5342420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28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ADD8-DBE3-2D4B-8AB9-608D43ED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A7798-4B0D-014E-BADD-B7BE8753C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9AF6-A464-EE46-9174-B232D468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63226-9572-D240-AA88-71C334CB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58B15-43D1-CB4B-B9D1-EB38BA7F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71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F514-1CBF-8946-94D8-4D67C837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6BD3-99FA-8647-9657-CDD21200C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3F8CF-2E0B-F340-A459-ED5105E0C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30069-4274-9347-A038-3A0435D0E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E797B-5C58-CC40-AB2C-D8181DA2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3F51F-F1FE-FA4F-A45D-A5A6C5B1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52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B67A-4FD2-F841-ABF7-A0F6211A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898A3-902A-B947-A203-E921BC1E0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BF724-CE9E-CD4B-9247-CC24AA6DB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B2897-B4B0-0A46-9394-F44E7FF4D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D1E4B-829A-214E-906B-E39255BC9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4CCB1A-16D8-EA44-9AF7-70059D1D6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D007E1-6FCB-6E44-8F51-155EDECF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A10B0-6B53-AE41-A776-8161013B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5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488D-447F-7D41-9C28-6D9B0373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B688A-A8C5-1F4E-81FC-306B65B8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77B7-9296-C047-AAF8-78F7783E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F6E11-74AD-5A4F-9AC3-036839E1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2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36037-039E-F34D-9799-F3C6C476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BC996-F42B-D144-8AF2-FDE2B6B5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5D378-7A3E-7446-967C-281E46B9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54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20ED-0859-2247-88AF-A366631D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7762-4459-8342-9CF3-D19EA308C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034AD-29F7-324E-A6DF-41425DCAF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17200-0CAD-5641-B6F5-DDE53194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BA9FB-09F8-AE4B-B254-B8BDE928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25C56-59DF-854D-8519-1E4B479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9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8409-59E0-E340-B5C5-4E0D4D36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84EFC-55D5-D74F-A177-002676CCE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F503D-9910-2E4C-9867-8C1DB5319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E728C-312D-CF4C-A432-2F3445B0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C0924-3620-1841-B6CB-CBA6D6A7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DC0D4-5613-F444-9400-A7F77263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6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686CE-FFD4-2149-A856-01EB0011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8F41A-6678-E64C-8960-4C5870914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AFB2-C7D9-6242-9C4C-1D047A1DF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51CC8-6A2B-0E42-AA54-6E6845C9975A}" type="datetimeFigureOut">
              <a:rPr lang="en-GB" smtClean="0"/>
              <a:t>18/07/2018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1F30D-7D12-C640-B5E2-C4C21D08F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ACE2-9530-1042-849B-01F2EE26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64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wheatfields/" TargetMode="External"/><Relationship Id="rId4" Type="http://schemas.openxmlformats.org/officeDocument/2006/relationships/hyperlink" Target="https://www.flickr.com/photos/wheatfields/4114141739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iweirdnes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imaxir/textgenrnn" TargetMode="External"/><Relationship Id="rId2" Type="http://schemas.openxmlformats.org/officeDocument/2006/relationships/hyperlink" Target="http://aiweirdness.com/faq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yandle/" TargetMode="External"/><Relationship Id="rId4" Type="http://schemas.openxmlformats.org/officeDocument/2006/relationships/hyperlink" Target="https://www.flickr.com/photos/yandle/231348636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ldang/textgen-all-the-plac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UMpPgMGCe8&amp;feature=youtu.be&amp;t=8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7F2E-F577-B34E-B46F-A9D88217F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Making up names</a:t>
            </a:r>
          </a:p>
        </p:txBody>
      </p:sp>
    </p:spTree>
    <p:extLst>
      <p:ext uri="{BB962C8B-B14F-4D97-AF65-F5344CB8AC3E}">
        <p14:creationId xmlns:p14="http://schemas.microsoft.com/office/powerpoint/2010/main" val="57321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/>
              <a:t>Aston Magna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4" cy="68886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62F72-70FB-C149-85A0-0C20DB2F1D2C}"/>
              </a:ext>
            </a:extLst>
          </p:cNvPr>
          <p:cNvSpPr txBox="1"/>
          <p:nvPr/>
        </p:nvSpPr>
        <p:spPr>
          <a:xfrm>
            <a:off x="609600" y="5291328"/>
            <a:ext cx="181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Photo</a:t>
            </a:r>
            <a:r>
              <a:rPr lang="en-GB" dirty="0"/>
              <a:t> by </a:t>
            </a:r>
            <a:r>
              <a:rPr lang="en-GB" dirty="0">
                <a:hlinkClick r:id="rId5"/>
              </a:rPr>
              <a:t>Christian </a:t>
            </a:r>
            <a:r>
              <a:rPr lang="en-GB" dirty="0" err="1">
                <a:hlinkClick r:id="rId5"/>
              </a:rPr>
              <a:t>Guthier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3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/>
              <a:t>Moreton</a:t>
            </a:r>
            <a:br>
              <a:rPr lang="en-GB" dirty="0"/>
            </a:br>
            <a:r>
              <a:rPr lang="en-GB" dirty="0"/>
              <a:t>-in-</a:t>
            </a:r>
            <a:br>
              <a:rPr lang="en-GB" dirty="0"/>
            </a:br>
            <a:r>
              <a:rPr lang="en-GB" dirty="0"/>
              <a:t>Marsh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3" cy="6888625"/>
          </a:xfrm>
        </p:spPr>
      </p:pic>
    </p:spTree>
    <p:extLst>
      <p:ext uri="{BB962C8B-B14F-4D97-AF65-F5344CB8AC3E}">
        <p14:creationId xmlns:p14="http://schemas.microsoft.com/office/powerpoint/2010/main" val="97423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6373-D5DF-7947-A61A-E7AC2C80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Clearly</a:t>
            </a:r>
            <a:r>
              <a:rPr lang="en-GB" dirty="0"/>
              <a:t>, this needs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4DDDB-3107-4F43-A193-E0654209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Janelle Shane uses neural networks to generate names based on existing themes, and shares them at </a:t>
            </a:r>
            <a:r>
              <a:rPr lang="en-GB" dirty="0">
                <a:hlinkClick r:id="rId3"/>
              </a:rPr>
              <a:t>http://aiweirdness.com/</a:t>
            </a:r>
            <a:r>
              <a:rPr lang="en-GB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B2ACD-7BE7-D342-99D0-B7212270A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41" y="2862263"/>
            <a:ext cx="63500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474CC-8315-0A46-998C-932F41F4D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84834"/>
            <a:ext cx="6350000" cy="180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F499D-1375-F94A-A0D8-057D5E9D5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2873534"/>
            <a:ext cx="6350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C56D-2925-3344-8387-AAC4628D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CAA3-4148-E44B-A36E-E7BC3C2E4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600" dirty="0"/>
              <a:t>Use </a:t>
            </a:r>
            <a:r>
              <a:rPr lang="en-GB" sz="3600" dirty="0">
                <a:hlinkClick r:id="rId2"/>
              </a:rPr>
              <a:t>http://aiweirdness.com/faq</a:t>
            </a:r>
            <a:r>
              <a:rPr lang="en-GB" sz="3600" dirty="0"/>
              <a:t> to get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Install </a:t>
            </a:r>
            <a:r>
              <a:rPr lang="en-GB" sz="3600" dirty="0">
                <a:hlinkClick r:id="rId3"/>
              </a:rPr>
              <a:t>https://github.com/minimaxir/textgenrnn</a:t>
            </a:r>
            <a:endParaRPr lang="en-GB" sz="3600" dirty="0"/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Get place names from OpenStreetMap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Group them by region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Train once on the whole set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Then train repeatedly on a region, and generate new names</a:t>
            </a:r>
          </a:p>
        </p:txBody>
      </p:sp>
    </p:spTree>
    <p:extLst>
      <p:ext uri="{BB962C8B-B14F-4D97-AF65-F5344CB8AC3E}">
        <p14:creationId xmlns:p14="http://schemas.microsoft.com/office/powerpoint/2010/main" val="272930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C56D-2925-3344-8387-AAC4628D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Known issue: the Isle of Wight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DF7A38-D61D-9D4B-8AED-11D7E424D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50" y="1855999"/>
            <a:ext cx="12147486" cy="327205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0F8022-282E-CA44-8232-CA8464E12B59}"/>
              </a:ext>
            </a:extLst>
          </p:cNvPr>
          <p:cNvSpPr txBox="1"/>
          <p:nvPr/>
        </p:nvSpPr>
        <p:spPr>
          <a:xfrm>
            <a:off x="3558747" y="5572897"/>
            <a:ext cx="486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linkClick r:id="rId4"/>
              </a:rPr>
              <a:t>Photo</a:t>
            </a:r>
            <a:r>
              <a:rPr lang="en-GB" dirty="0"/>
              <a:t> by </a:t>
            </a:r>
            <a:r>
              <a:rPr lang="en-GB" dirty="0">
                <a:hlinkClick r:id="rId5"/>
              </a:rPr>
              <a:t>Danny Hope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728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14A0-6310-0A44-854A-2AF0420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Output, the boring 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98F81-FB62-EC43-94AC-8F2120DA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947" y="1548384"/>
            <a:ext cx="9693085" cy="4455862"/>
          </a:xfrm>
        </p:spPr>
      </p:pic>
    </p:spTree>
    <p:extLst>
      <p:ext uri="{BB962C8B-B14F-4D97-AF65-F5344CB8AC3E}">
        <p14:creationId xmlns:p14="http://schemas.microsoft.com/office/powerpoint/2010/main" val="211674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5A5B13-4792-324B-B341-0E8B01E8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5" y="0"/>
            <a:ext cx="113655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C915B3-62AA-7540-9E61-4C56D87E4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15" y="0"/>
            <a:ext cx="1136556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F3A0FD-6FF0-7A49-BB00-DA7ECCB20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15" y="0"/>
            <a:ext cx="113655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5DE18-3D38-7E42-AD9F-883D3BE3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Tube needs more stations</a:t>
            </a:r>
          </a:p>
        </p:txBody>
      </p:sp>
    </p:spTree>
    <p:extLst>
      <p:ext uri="{BB962C8B-B14F-4D97-AF65-F5344CB8AC3E}">
        <p14:creationId xmlns:p14="http://schemas.microsoft.com/office/powerpoint/2010/main" val="13078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0" y="0"/>
            <a:ext cx="122937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South East England</a:t>
            </a:r>
          </a:p>
        </p:txBody>
      </p:sp>
    </p:spTree>
    <p:extLst>
      <p:ext uri="{BB962C8B-B14F-4D97-AF65-F5344CB8AC3E}">
        <p14:creationId xmlns:p14="http://schemas.microsoft.com/office/powerpoint/2010/main" val="151609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0" y="0"/>
            <a:ext cx="1229372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South West England</a:t>
            </a:r>
          </a:p>
        </p:txBody>
      </p:sp>
    </p:spTree>
    <p:extLst>
      <p:ext uri="{BB962C8B-B14F-4D97-AF65-F5344CB8AC3E}">
        <p14:creationId xmlns:p14="http://schemas.microsoft.com/office/powerpoint/2010/main" val="905699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0" y="0"/>
            <a:ext cx="122937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Cumbria</a:t>
            </a:r>
          </a:p>
        </p:txBody>
      </p:sp>
    </p:spTree>
    <p:extLst>
      <p:ext uri="{BB962C8B-B14F-4D97-AF65-F5344CB8AC3E}">
        <p14:creationId xmlns:p14="http://schemas.microsoft.com/office/powerpoint/2010/main" val="2904754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3612-967E-6C45-B9F4-1D556525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on native 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9902-5A6D-BA47-9F81-90A0E005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2" y="1312736"/>
            <a:ext cx="7840254" cy="50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0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7" y="0"/>
            <a:ext cx="1162844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Farms</a:t>
            </a:r>
          </a:p>
        </p:txBody>
      </p:sp>
    </p:spTree>
    <p:extLst>
      <p:ext uri="{BB962C8B-B14F-4D97-AF65-F5344CB8AC3E}">
        <p14:creationId xmlns:p14="http://schemas.microsoft.com/office/powerpoint/2010/main" val="405936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9371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Maritime</a:t>
            </a:r>
          </a:p>
        </p:txBody>
      </p:sp>
    </p:spTree>
    <p:extLst>
      <p:ext uri="{BB962C8B-B14F-4D97-AF65-F5344CB8AC3E}">
        <p14:creationId xmlns:p14="http://schemas.microsoft.com/office/powerpoint/2010/main" val="69444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London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/>
              <a:t>Havering Grange</a:t>
            </a:r>
          </a:p>
          <a:p>
            <a:r>
              <a:rPr lang="en-GB" sz="4400" dirty="0"/>
              <a:t>Havering-</a:t>
            </a:r>
            <a:r>
              <a:rPr lang="en-GB" sz="4400" dirty="0" err="1"/>
              <a:t>Atte</a:t>
            </a:r>
            <a:r>
              <a:rPr lang="en-GB" sz="4400" dirty="0"/>
              <a:t>-Bower</a:t>
            </a:r>
          </a:p>
          <a:p>
            <a:r>
              <a:rPr lang="en-GB" sz="4400" dirty="0"/>
              <a:t>East Havering</a:t>
            </a:r>
          </a:p>
          <a:p>
            <a:r>
              <a:rPr lang="en-GB" sz="4400" dirty="0"/>
              <a:t>Havering-</a:t>
            </a:r>
            <a:r>
              <a:rPr lang="en-GB" sz="4400" dirty="0" err="1"/>
              <a:t>Atdlewort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6502400" y="1825625"/>
            <a:ext cx="41486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40934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Greater Manchester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Wimboughton</a:t>
            </a:r>
            <a:endParaRPr lang="en-GB" sz="4400" dirty="0"/>
          </a:p>
          <a:p>
            <a:r>
              <a:rPr lang="en-GB" sz="4400" dirty="0" err="1"/>
              <a:t>Walmersley</a:t>
            </a:r>
            <a:endParaRPr lang="en-GB" sz="4400" dirty="0"/>
          </a:p>
          <a:p>
            <a:r>
              <a:rPr lang="en-GB" sz="4400" dirty="0" err="1"/>
              <a:t>Wybunbury</a:t>
            </a:r>
            <a:endParaRPr lang="en-GB" sz="4400" dirty="0"/>
          </a:p>
          <a:p>
            <a:r>
              <a:rPr lang="en-GB" sz="4400" dirty="0" err="1"/>
              <a:t>Wimbolds</a:t>
            </a:r>
            <a:r>
              <a:rPr lang="en-GB" sz="4400" dirty="0"/>
              <a:t> Trafford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5638800" y="1825625"/>
            <a:ext cx="5012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14572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Southwest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Chedzoy</a:t>
            </a:r>
            <a:endParaRPr lang="en-GB" sz="4400" dirty="0"/>
          </a:p>
          <a:p>
            <a:r>
              <a:rPr lang="en-GB" sz="4400" dirty="0" err="1"/>
              <a:t>Middlezoy</a:t>
            </a:r>
            <a:endParaRPr lang="en-GB" sz="4400" dirty="0"/>
          </a:p>
          <a:p>
            <a:r>
              <a:rPr lang="en-GB" sz="4400" dirty="0" err="1"/>
              <a:t>Westonzoyland</a:t>
            </a:r>
            <a:endParaRPr lang="en-GB" sz="4400" dirty="0"/>
          </a:p>
          <a:p>
            <a:r>
              <a:rPr lang="en-GB" sz="4400" dirty="0" err="1"/>
              <a:t>Ogbourne</a:t>
            </a:r>
            <a:r>
              <a:rPr lang="en-GB" sz="4400" dirty="0"/>
              <a:t> </a:t>
            </a:r>
            <a:r>
              <a:rPr lang="en-GB" sz="4400" dirty="0" err="1"/>
              <a:t>Maizey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5554133" y="1825625"/>
            <a:ext cx="50969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35878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Southwest, fair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Lockleaze</a:t>
            </a:r>
            <a:endParaRPr lang="en-GB" sz="4400" dirty="0"/>
          </a:p>
          <a:p>
            <a:r>
              <a:rPr lang="en-GB" sz="4400" dirty="0"/>
              <a:t>Charlton </a:t>
            </a:r>
            <a:r>
              <a:rPr lang="en-GB" sz="4400" dirty="0" err="1"/>
              <a:t>Fitzpaine</a:t>
            </a:r>
            <a:endParaRPr lang="en-GB" sz="4400" dirty="0"/>
          </a:p>
          <a:p>
            <a:r>
              <a:rPr lang="en-GB" sz="4400" dirty="0"/>
              <a:t>Lower </a:t>
            </a:r>
            <a:r>
              <a:rPr lang="en-GB" sz="4400" dirty="0" err="1"/>
              <a:t>Farleazo</a:t>
            </a:r>
            <a:endParaRPr lang="en-GB" sz="4400" dirty="0"/>
          </a:p>
          <a:p>
            <a:r>
              <a:rPr lang="en-GB" sz="4400" dirty="0"/>
              <a:t>Lydiard </a:t>
            </a:r>
            <a:r>
              <a:rPr lang="en-GB" sz="4400" dirty="0" err="1"/>
              <a:t>Tregoze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5621867" y="1825625"/>
            <a:ext cx="50291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13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Southwest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Windtworthy</a:t>
            </a:r>
            <a:r>
              <a:rPr lang="en-GB" sz="4400" dirty="0"/>
              <a:t> Zeal</a:t>
            </a:r>
          </a:p>
          <a:p>
            <a:r>
              <a:rPr lang="en-GB" sz="4400" dirty="0"/>
              <a:t>Zeal </a:t>
            </a:r>
            <a:r>
              <a:rPr lang="en-GB" sz="4400" dirty="0" err="1"/>
              <a:t>Monachorum</a:t>
            </a:r>
            <a:endParaRPr lang="en-GB" sz="4400" dirty="0"/>
          </a:p>
          <a:p>
            <a:r>
              <a:rPr lang="en-GB" sz="4400" dirty="0" err="1"/>
              <a:t>Bozomzeal</a:t>
            </a:r>
            <a:r>
              <a:rPr lang="en-GB" sz="4400" dirty="0"/>
              <a:t> Cross</a:t>
            </a:r>
          </a:p>
          <a:p>
            <a:r>
              <a:rPr lang="en-GB" sz="4400" dirty="0" err="1"/>
              <a:t>Winterborne</a:t>
            </a:r>
            <a:r>
              <a:rPr lang="en-GB" sz="4400" dirty="0"/>
              <a:t> </a:t>
            </a:r>
            <a:r>
              <a:rPr lang="en-GB" sz="4400" dirty="0" err="1"/>
              <a:t>Zealston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6502400" y="1825625"/>
            <a:ext cx="41486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166656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CDF8-806E-2441-8748-A0F84A1F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research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3A87-E178-3947-9F37-94A9DFC56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Whole country</a:t>
            </a:r>
          </a:p>
          <a:p>
            <a:r>
              <a:rPr lang="en-GB" sz="6000" dirty="0"/>
              <a:t>Individual counties</a:t>
            </a:r>
          </a:p>
          <a:p>
            <a:r>
              <a:rPr lang="en-GB" sz="6000" dirty="0"/>
              <a:t>JavaScript game</a:t>
            </a:r>
          </a:p>
          <a:p>
            <a:pPr marL="0" indent="0">
              <a:buNone/>
            </a:pPr>
            <a:endParaRPr lang="en-GB" sz="3600" dirty="0">
              <a:hlinkClick r:id="rId2"/>
            </a:endParaRPr>
          </a:p>
          <a:p>
            <a:pPr marL="0" indent="0" algn="ctr">
              <a:buNone/>
            </a:pPr>
            <a:r>
              <a:rPr lang="en-GB" sz="4000" dirty="0">
                <a:hlinkClick r:id="rId2"/>
              </a:rPr>
              <a:t>https://github.com/eldang/textgen-all-the-places</a:t>
            </a:r>
            <a:r>
              <a:rPr lang="en-GB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516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3612-967E-6C45-B9F4-1D556525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on native 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9902-5A6D-BA47-9F81-90A0E005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2" y="1312736"/>
            <a:ext cx="7840254" cy="5002720"/>
          </a:xfrm>
          <a:prstGeom prst="rect">
            <a:avLst/>
          </a:prstGeom>
        </p:spPr>
      </p:pic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CEFAC590-137B-F34A-9B14-51B015CBE8B6}"/>
              </a:ext>
            </a:extLst>
          </p:cNvPr>
          <p:cNvSpPr/>
          <p:nvPr/>
        </p:nvSpPr>
        <p:spPr>
          <a:xfrm>
            <a:off x="1292352" y="4145280"/>
            <a:ext cx="1755648" cy="670560"/>
          </a:xfrm>
          <a:prstGeom prst="left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sxWátSadweehL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CEA989-CD59-B64E-A7C8-495B5EB7C3E0}"/>
              </a:ext>
            </a:extLst>
          </p:cNvPr>
          <p:cNvSpPr/>
          <p:nvPr/>
        </p:nvSpPr>
        <p:spPr>
          <a:xfrm>
            <a:off x="2060448" y="2072640"/>
            <a:ext cx="1389888" cy="658368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shLoowééhL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C6ED1-60D1-674C-95A3-ADCA0705F9AD}"/>
              </a:ext>
            </a:extLst>
          </p:cNvPr>
          <p:cNvSpPr txBox="1"/>
          <p:nvPr/>
        </p:nvSpPr>
        <p:spPr>
          <a:xfrm>
            <a:off x="8525756" y="1551938"/>
            <a:ext cx="3410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University Village was an actual village, on the lake shore:</a:t>
            </a:r>
          </a:p>
          <a:p>
            <a:r>
              <a:rPr lang="en-GB" sz="2400" dirty="0" err="1"/>
              <a:t>shLoowééhL</a:t>
            </a:r>
            <a:endParaRPr lang="en-GB" sz="2400" dirty="0"/>
          </a:p>
          <a:p>
            <a:r>
              <a:rPr lang="en-GB" sz="2400" dirty="0"/>
              <a:t>“Little Canoe Hole”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Montlake Cut used to be low land between the two lakes:</a:t>
            </a:r>
          </a:p>
          <a:p>
            <a:r>
              <a:rPr lang="en-GB" sz="2400" dirty="0" err="1"/>
              <a:t>sxWátSadweehL</a:t>
            </a:r>
            <a:endParaRPr lang="en-GB" sz="2400" dirty="0"/>
          </a:p>
          <a:p>
            <a:r>
              <a:rPr lang="en-GB" sz="2400" dirty="0"/>
              <a:t>“Carry a Canoe”</a:t>
            </a:r>
          </a:p>
        </p:txBody>
      </p:sp>
    </p:spTree>
    <p:extLst>
      <p:ext uri="{BB962C8B-B14F-4D97-AF65-F5344CB8AC3E}">
        <p14:creationId xmlns:p14="http://schemas.microsoft.com/office/powerpoint/2010/main" val="33464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3612-967E-6C45-B9F4-1D556525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on native 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9902-5A6D-BA47-9F81-90A0E005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2" y="1312736"/>
            <a:ext cx="7840254" cy="5002720"/>
          </a:xfrm>
          <a:prstGeom prst="rect">
            <a:avLst/>
          </a:prstGeom>
        </p:spPr>
      </p:pic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CEFAC590-137B-F34A-9B14-51B015CBE8B6}"/>
              </a:ext>
            </a:extLst>
          </p:cNvPr>
          <p:cNvSpPr/>
          <p:nvPr/>
        </p:nvSpPr>
        <p:spPr>
          <a:xfrm>
            <a:off x="1292352" y="4145280"/>
            <a:ext cx="1755648" cy="670560"/>
          </a:xfrm>
          <a:prstGeom prst="left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sxWátSadweehL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CEA989-CD59-B64E-A7C8-495B5EB7C3E0}"/>
              </a:ext>
            </a:extLst>
          </p:cNvPr>
          <p:cNvSpPr/>
          <p:nvPr/>
        </p:nvSpPr>
        <p:spPr>
          <a:xfrm>
            <a:off x="2060448" y="2072640"/>
            <a:ext cx="1389888" cy="658368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shLoowééhL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F6E12-5F69-EB45-BDEB-BAA47D7F4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973" y="0"/>
            <a:ext cx="4515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79879A-5A73-7C43-B90B-5E9DED88BD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-450514"/>
            <a:ext cx="12192000" cy="943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824FC-960E-E347-AFFE-FD5A179F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Settler place name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D699-B6A7-5240-8746-A4E2DB38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“Where we’re from” – Kent, Wallingford, etc.</a:t>
            </a:r>
          </a:p>
          <a:p>
            <a:r>
              <a:rPr lang="en-GB" sz="4000" dirty="0"/>
              <a:t>“Some white guy” – Redmond, Kirkland, etc.</a:t>
            </a:r>
          </a:p>
          <a:p>
            <a:r>
              <a:rPr lang="en-GB" sz="4000" dirty="0"/>
              <a:t>“Sales pitch” – Bellevue, Lake Forest Park, etc.</a:t>
            </a:r>
          </a:p>
          <a:p>
            <a:r>
              <a:rPr lang="en-GB" sz="4000" dirty="0"/>
              <a:t>“Captain Vancouver’s expedition was miserable” – Mutiny Bay, Cape Disappointment, etc.</a:t>
            </a:r>
          </a:p>
          <a:p>
            <a:r>
              <a:rPr lang="en-GB" sz="4000" dirty="0"/>
              <a:t>“Bastardised Native names” </a:t>
            </a:r>
            <a:r>
              <a:rPr lang="en-GB" sz="4000" dirty="0">
                <a:hlinkClick r:id="rId4"/>
              </a:rPr>
              <a:t>...</a:t>
            </a:r>
            <a:r>
              <a:rPr lang="en-GB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3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AA11-F89C-C442-8994-37647C1D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”Old World” place names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A535E-6A8E-DD46-B4A9-45C57A79A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712" y="1292352"/>
            <a:ext cx="9180576" cy="5692842"/>
          </a:xfrm>
        </p:spPr>
      </p:pic>
    </p:spTree>
    <p:extLst>
      <p:ext uri="{BB962C8B-B14F-4D97-AF65-F5344CB8AC3E}">
        <p14:creationId xmlns:p14="http://schemas.microsoft.com/office/powerpoint/2010/main" val="129821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/>
              <a:t>Chipping </a:t>
            </a:r>
            <a:r>
              <a:rPr lang="en-GB" dirty="0" err="1"/>
              <a:t>Campden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165" y="0"/>
            <a:ext cx="9184835" cy="6890033"/>
          </a:xfrm>
        </p:spPr>
      </p:pic>
    </p:spTree>
    <p:extLst>
      <p:ext uri="{BB962C8B-B14F-4D97-AF65-F5344CB8AC3E}">
        <p14:creationId xmlns:p14="http://schemas.microsoft.com/office/powerpoint/2010/main" val="4012943384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 err="1"/>
              <a:t>Ebrington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5" cy="6888626"/>
          </a:xfrm>
        </p:spPr>
      </p:pic>
    </p:spTree>
    <p:extLst>
      <p:ext uri="{BB962C8B-B14F-4D97-AF65-F5344CB8AC3E}">
        <p14:creationId xmlns:p14="http://schemas.microsoft.com/office/powerpoint/2010/main" val="21574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 err="1"/>
              <a:t>Paxford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4" cy="6888626"/>
          </a:xfrm>
        </p:spPr>
      </p:pic>
    </p:spTree>
    <p:extLst>
      <p:ext uri="{BB962C8B-B14F-4D97-AF65-F5344CB8AC3E}">
        <p14:creationId xmlns:p14="http://schemas.microsoft.com/office/powerpoint/2010/main" val="38406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866</Words>
  <Application>Microsoft Macintosh PowerPoint</Application>
  <PresentationFormat>Widescreen</PresentationFormat>
  <Paragraphs>147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Making up names</vt:lpstr>
      <vt:lpstr>We are on native land</vt:lpstr>
      <vt:lpstr>We are on native land</vt:lpstr>
      <vt:lpstr>We are on native land</vt:lpstr>
      <vt:lpstr>Settler place name themes</vt:lpstr>
      <vt:lpstr>”Old World” place names</vt:lpstr>
      <vt:lpstr>Chipping Campden</vt:lpstr>
      <vt:lpstr>Ebrington</vt:lpstr>
      <vt:lpstr>Paxford</vt:lpstr>
      <vt:lpstr>Aston Magna</vt:lpstr>
      <vt:lpstr>Moreton -in- Marsh</vt:lpstr>
      <vt:lpstr>Clearly, this needs a neural network</vt:lpstr>
      <vt:lpstr>Method</vt:lpstr>
      <vt:lpstr>Known issue: the Isle of Wight</vt:lpstr>
      <vt:lpstr>Output, the boring way</vt:lpstr>
      <vt:lpstr>The Tube needs more stations</vt:lpstr>
      <vt:lpstr>South East England</vt:lpstr>
      <vt:lpstr>South West England</vt:lpstr>
      <vt:lpstr>Cumbria</vt:lpstr>
      <vt:lpstr>Farms</vt:lpstr>
      <vt:lpstr>Maritime</vt:lpstr>
      <vt:lpstr>Call My Bluff: London</vt:lpstr>
      <vt:lpstr>Call My Bluff: Greater Manchester</vt:lpstr>
      <vt:lpstr>Call My Bluff: Southwest</vt:lpstr>
      <vt:lpstr>Call My Bluff: Southwest, fair version</vt:lpstr>
      <vt:lpstr>Call My Bluff: Southwest again</vt:lpstr>
      <vt:lpstr>Further research required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up names</dc:title>
  <dc:creator>Eldan Goldenberg</dc:creator>
  <cp:lastModifiedBy>Eldan Goldenberg</cp:lastModifiedBy>
  <cp:revision>54</cp:revision>
  <dcterms:created xsi:type="dcterms:W3CDTF">2018-06-09T19:47:11Z</dcterms:created>
  <dcterms:modified xsi:type="dcterms:W3CDTF">2018-07-18T20:10:50Z</dcterms:modified>
</cp:coreProperties>
</file>